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2"/>
  </p:notesMasterIdLst>
  <p:handoutMasterIdLst>
    <p:handoutMasterId r:id="rId53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076138257" r:id="rId18"/>
    <p:sldId id="2147469871" r:id="rId19"/>
    <p:sldId id="2147469866" r:id="rId20"/>
    <p:sldId id="2147469872" r:id="rId21"/>
    <p:sldId id="2147469874" r:id="rId22"/>
    <p:sldId id="2147468696" r:id="rId23"/>
    <p:sldId id="2147468699" r:id="rId24"/>
    <p:sldId id="2147468706" r:id="rId25"/>
    <p:sldId id="2147468700" r:id="rId26"/>
    <p:sldId id="2147468708" r:id="rId27"/>
    <p:sldId id="2147468701" r:id="rId28"/>
    <p:sldId id="2147468702" r:id="rId29"/>
    <p:sldId id="2147468703" r:id="rId30"/>
    <p:sldId id="2147469881" r:id="rId31"/>
    <p:sldId id="2147468707" r:id="rId32"/>
    <p:sldId id="2076138258" r:id="rId33"/>
    <p:sldId id="2147469886" r:id="rId34"/>
    <p:sldId id="2147469896" r:id="rId35"/>
    <p:sldId id="2147469887" r:id="rId36"/>
    <p:sldId id="2147469888" r:id="rId37"/>
    <p:sldId id="2147469889" r:id="rId38"/>
    <p:sldId id="2147469890" r:id="rId39"/>
    <p:sldId id="2147469891" r:id="rId40"/>
    <p:sldId id="2147469898" r:id="rId41"/>
    <p:sldId id="2147469897" r:id="rId42"/>
    <p:sldId id="2147469899" r:id="rId43"/>
    <p:sldId id="2147469900" r:id="rId44"/>
    <p:sldId id="2147469880" r:id="rId45"/>
    <p:sldId id="2147469865" r:id="rId46"/>
    <p:sldId id="2147469864" r:id="rId47"/>
    <p:sldId id="2147469878" r:id="rId48"/>
    <p:sldId id="2147469863" r:id="rId49"/>
    <p:sldId id="2147469883" r:id="rId50"/>
    <p:sldId id="207613823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  <p14:sldId id="207613825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896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0D0D0D"/>
    <a:srgbClr val="4472C4"/>
    <a:srgbClr val="2F528F"/>
    <a:srgbClr val="DDDDDD"/>
    <a:srgbClr val="203864"/>
    <a:srgbClr val="2C4678"/>
    <a:srgbClr val="50E6FF"/>
    <a:srgbClr val="323F60"/>
    <a:srgbClr val="EAE4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116" dt="2022-03-07T13:11:37.8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083" autoAdjust="0"/>
  </p:normalViewPr>
  <p:slideViewPr>
    <p:cSldViewPr snapToGrid="0">
      <p:cViewPr varScale="1">
        <p:scale>
          <a:sx n="82" d="100"/>
          <a:sy n="82" d="100"/>
        </p:scale>
        <p:origin x="627" y="54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C5ED51B4-A27D-4294-A75C-919DD304BCDC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E45ED4ED-3841-4A96-80C4-0D4FFE8737D2}" type="parTrans" cxnId="{8E70BBAC-F0C8-486F-8A6A-7C57DB79A5BD}">
      <dgm:prSet/>
      <dgm:spPr/>
      <dgm:t>
        <a:bodyPr/>
        <a:lstStyle/>
        <a:p>
          <a:endParaRPr lang="en-US"/>
        </a:p>
      </dgm:t>
    </dgm:pt>
    <dgm:pt modelId="{D22F55F8-2E83-4BF2-A938-D688068F5BE1}" type="sibTrans" cxnId="{8E70BBAC-F0C8-486F-8A6A-7C57DB79A5BD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3740A18-3426-4AAC-890A-8BF35C2920E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Options for Connecting</a:t>
          </a:r>
        </a:p>
      </dgm:t>
    </dgm:pt>
    <dgm:pt modelId="{45065A73-24A3-4927-A0E3-9733642C881B}" type="parTrans" cxnId="{47FDF05F-4A99-4E19-8841-3D01186B5092}">
      <dgm:prSet/>
      <dgm:spPr/>
      <dgm:t>
        <a:bodyPr/>
        <a:lstStyle/>
        <a:p>
          <a:endParaRPr lang="en-US"/>
        </a:p>
      </dgm:t>
    </dgm:pt>
    <dgm:pt modelId="{8CF1958F-C849-4CDF-BAC0-0BADAA55A660}" type="sibTrans" cxnId="{47FDF05F-4A99-4E19-8841-3D01186B5092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A626FCCB-513B-4C57-B574-2F86C8ED7CB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B0FC16EF-2D40-42D3-8D42-1993AFCDBD0C}" type="parTrans" cxnId="{F3702327-4256-4591-9F1F-761DAC0D28D8}">
      <dgm:prSet/>
      <dgm:spPr/>
      <dgm:t>
        <a:bodyPr/>
        <a:lstStyle/>
        <a:p>
          <a:endParaRPr lang="en-US"/>
        </a:p>
      </dgm:t>
    </dgm:pt>
    <dgm:pt modelId="{7D12C492-552F-4DB7-A252-86895493F1EC}" type="sibTrans" cxnId="{F3702327-4256-4591-9F1F-761DAC0D28D8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F4994737-F5AC-4947-B7AF-6C0D294F666E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Setup of Synapse Link</a:t>
          </a:r>
        </a:p>
      </dgm:t>
    </dgm:pt>
    <dgm:pt modelId="{9EA6F8DE-FF1F-4AD1-9B1E-BE983426EC38}" type="parTrans" cxnId="{F63494CE-2051-49B5-868E-9C5EEBC64457}">
      <dgm:prSet/>
      <dgm:spPr/>
      <dgm:t>
        <a:bodyPr/>
        <a:lstStyle/>
        <a:p>
          <a:endParaRPr lang="en-US"/>
        </a:p>
      </dgm:t>
    </dgm:pt>
    <dgm:pt modelId="{760AF872-27CC-403D-913B-5753CC2C575B}" type="sibTrans" cxnId="{F63494CE-2051-49B5-868E-9C5EEBC64457}">
      <dgm:prSet/>
      <dgm:spPr/>
      <dgm:t>
        <a:bodyPr/>
        <a:lstStyle/>
        <a:p>
          <a:endParaRPr lang="en-US"/>
        </a:p>
      </dgm:t>
    </dgm:pt>
    <dgm:pt modelId="{7E2EADD6-4041-44A8-8B57-CE7AAC31AC04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Practices</a:t>
          </a:r>
        </a:p>
      </dgm:t>
    </dgm:pt>
    <dgm:pt modelId="{409E8750-9C3E-4BC3-B89D-33CA261D4B66}" type="parTrans" cxnId="{C7B39FAA-33F2-451D-A979-50C5C5DA5695}">
      <dgm:prSet/>
      <dgm:spPr/>
      <dgm:t>
        <a:bodyPr/>
        <a:lstStyle/>
        <a:p>
          <a:endParaRPr lang="en-US"/>
        </a:p>
      </dgm:t>
    </dgm:pt>
    <dgm:pt modelId="{88EC2623-909C-4988-A2EC-2590C0868EDC}" type="sibTrans" cxnId="{C7B39FAA-33F2-451D-A979-50C5C5DA5695}">
      <dgm:prSet/>
      <dgm:spPr/>
      <dgm:t>
        <a:bodyPr/>
        <a:lstStyle/>
        <a:p>
          <a:endParaRPr lang="en-US"/>
        </a:p>
      </dgm:t>
    </dgm:pt>
    <dgm:pt modelId="{DD2EB534-0BFB-4E37-999A-A6932BC2161A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Best Practice Example</a:t>
          </a:r>
        </a:p>
      </dgm:t>
    </dgm:pt>
    <dgm:pt modelId="{5E2A655D-F524-41DB-A20A-9AE97F74E4B2}" type="parTrans" cxnId="{685E1173-E511-44E1-A06A-49C8F3C51ED1}">
      <dgm:prSet/>
      <dgm:spPr/>
      <dgm:t>
        <a:bodyPr/>
        <a:lstStyle/>
        <a:p>
          <a:endParaRPr lang="en-US"/>
        </a:p>
      </dgm:t>
    </dgm:pt>
    <dgm:pt modelId="{E63CE8C9-79F1-44D7-96A7-FA6C34E6D04F}" type="sibTrans" cxnId="{685E1173-E511-44E1-A06A-49C8F3C51ED1}">
      <dgm:prSet/>
      <dgm:spPr/>
      <dgm:t>
        <a:bodyPr/>
        <a:lstStyle/>
        <a:p>
          <a:endParaRPr lang="en-US"/>
        </a:p>
      </dgm:t>
    </dgm:pt>
    <dgm:pt modelId="{46B80207-90B1-4E6E-87F6-7818081C7770}" type="pres">
      <dgm:prSet presAssocID="{D57D0E17-6D5E-4689-B3C4-D6731744AE44}" presName="linear" presStyleCnt="0">
        <dgm:presLayoutVars>
          <dgm:animLvl val="lvl"/>
          <dgm:resizeHandles val="exact"/>
        </dgm:presLayoutVars>
      </dgm:prSet>
      <dgm:spPr/>
    </dgm:pt>
    <dgm:pt modelId="{E241B311-265A-425F-96E3-3B14875E290A}" type="pres">
      <dgm:prSet presAssocID="{6C3A30BF-02E7-4135-8111-82D5CB5593C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D55E28B-52B8-49BB-9325-39203CD0DA76}" type="pres">
      <dgm:prSet presAssocID="{6C3A30BF-02E7-4135-8111-82D5CB5593CD}" presName="childText" presStyleLbl="revTx" presStyleIdx="0" presStyleCnt="4">
        <dgm:presLayoutVars>
          <dgm:bulletEnabled val="1"/>
        </dgm:presLayoutVars>
      </dgm:prSet>
      <dgm:spPr/>
    </dgm:pt>
    <dgm:pt modelId="{5F9D46CD-F1D5-435E-ABFD-B195D113BB34}" type="pres">
      <dgm:prSet presAssocID="{8C6D33FA-C449-4D95-BD05-5951603A53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AE36618-AD09-48D6-B3AC-7FDDBBCCD97F}" type="pres">
      <dgm:prSet presAssocID="{8C6D33FA-C449-4D95-BD05-5951603A53BC}" presName="childText" presStyleLbl="revTx" presStyleIdx="1" presStyleCnt="4">
        <dgm:presLayoutVars>
          <dgm:bulletEnabled val="1"/>
        </dgm:presLayoutVars>
      </dgm:prSet>
      <dgm:spPr/>
    </dgm:pt>
    <dgm:pt modelId="{DBEF0B6F-3E02-48EA-ACFB-FC1B95FF317A}" type="pres">
      <dgm:prSet presAssocID="{1DD11958-7882-4ADE-B4F4-8AF62D3E04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FBC07C7-CE82-4170-A8A6-97D20F61AFCC}" type="pres">
      <dgm:prSet presAssocID="{1DD11958-7882-4ADE-B4F4-8AF62D3E04EF}" presName="childText" presStyleLbl="revTx" presStyleIdx="2" presStyleCnt="4">
        <dgm:presLayoutVars>
          <dgm:bulletEnabled val="1"/>
        </dgm:presLayoutVars>
      </dgm:prSet>
      <dgm:spPr/>
    </dgm:pt>
    <dgm:pt modelId="{B1C9ACE7-57F1-4A73-BC3E-D6EF491D96B7}" type="pres">
      <dgm:prSet presAssocID="{FB2FCBDB-1EDF-4E66-977C-4DCC3414305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1FCD91E-64F2-4454-B0E4-0B9D67500CC9}" type="pres">
      <dgm:prSet presAssocID="{FB2FCBDB-1EDF-4E66-977C-4DCC34143052}" presName="childText" presStyleLbl="revTx" presStyleIdx="3" presStyleCnt="4">
        <dgm:presLayoutVars>
          <dgm:bulletEnabled val="1"/>
        </dgm:presLayoutVars>
      </dgm:prSet>
      <dgm:spPr/>
    </dgm:pt>
    <dgm:pt modelId="{D6FBD6E0-F8B0-4646-ABB9-8DB5A5BF33B1}" type="pres">
      <dgm:prSet presAssocID="{3BEF76BB-8B2F-440F-9772-A3F4B8FB4F9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752321C-B9A2-499E-97CC-6E9D5DFAE791}" type="presOf" srcId="{F4994737-F5AC-4947-B7AF-6C0D294F666E}" destId="{A1FCD91E-64F2-4454-B0E4-0B9D67500CC9}" srcOrd="0" destOrd="0" presId="urn:microsoft.com/office/officeart/2005/8/layout/vList2"/>
    <dgm:cxn modelId="{F3702327-4256-4591-9F1F-761DAC0D28D8}" srcId="{8C6D33FA-C449-4D95-BD05-5951603A53BC}" destId="{A626FCCB-513B-4C57-B574-2F86C8ED7CB3}" srcOrd="0" destOrd="0" parTransId="{B0FC16EF-2D40-42D3-8D42-1993AFCDBD0C}" sibTransId="{7D12C492-552F-4DB7-A252-86895493F1EC}"/>
    <dgm:cxn modelId="{7B0E6729-E7B8-4B4E-AB4A-1C2BE0A18F48}" type="presOf" srcId="{8C6D33FA-C449-4D95-BD05-5951603A53BC}" destId="{5F9D46CD-F1D5-435E-ABFD-B195D113BB34}" srcOrd="0" destOrd="0" presId="urn:microsoft.com/office/officeart/2005/8/layout/vList2"/>
    <dgm:cxn modelId="{0512412B-59AC-43B2-8B0E-BF32D82786DF}" type="presOf" srcId="{C5ED51B4-A27D-4294-A75C-919DD304BCDC}" destId="{BD55E28B-52B8-49BB-9325-39203CD0DA76}" srcOrd="0" destOrd="0" presId="urn:microsoft.com/office/officeart/2005/8/layout/vList2"/>
    <dgm:cxn modelId="{89FF5D33-7201-4480-B58D-428F12316163}" type="presOf" srcId="{6C3A30BF-02E7-4135-8111-82D5CB5593CD}" destId="{E241B311-265A-425F-96E3-3B14875E290A}" srcOrd="0" destOrd="0" presId="urn:microsoft.com/office/officeart/2005/8/layout/vList2"/>
    <dgm:cxn modelId="{6FB68834-D02E-4C13-A201-E69B2975F9BA}" type="presOf" srcId="{DD2EB534-0BFB-4E37-999A-A6932BC2161A}" destId="{A1FCD91E-64F2-4454-B0E4-0B9D67500CC9}" srcOrd="0" destOrd="1" presId="urn:microsoft.com/office/officeart/2005/8/layout/vList2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796AF13A-8F37-4E9B-BAD8-C41B5406CB87}" type="presOf" srcId="{D57D0E17-6D5E-4689-B3C4-D6731744AE44}" destId="{46B80207-90B1-4E6E-87F6-7818081C7770}" srcOrd="0" destOrd="0" presId="urn:microsoft.com/office/officeart/2005/8/layout/vList2"/>
    <dgm:cxn modelId="{47FDF05F-4A99-4E19-8841-3D01186B5092}" srcId="{1DD11958-7882-4ADE-B4F4-8AF62D3E04EF}" destId="{33740A18-3426-4AAC-890A-8BF35C2920EB}" srcOrd="0" destOrd="0" parTransId="{45065A73-24A3-4927-A0E3-9733642C881B}" sibTransId="{8CF1958F-C849-4CDF-BAC0-0BADAA55A660}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685E1173-E511-44E1-A06A-49C8F3C51ED1}" srcId="{FB2FCBDB-1EDF-4E66-977C-4DCC34143052}" destId="{DD2EB534-0BFB-4E37-999A-A6932BC2161A}" srcOrd="1" destOrd="0" parTransId="{5E2A655D-F524-41DB-A20A-9AE97F74E4B2}" sibTransId="{E63CE8C9-79F1-44D7-96A7-FA6C34E6D04F}"/>
    <dgm:cxn modelId="{ED58915A-2DD8-4A6D-8815-2AC141135EC5}" type="presOf" srcId="{3BEF76BB-8B2F-440F-9772-A3F4B8FB4F92}" destId="{D6FBD6E0-F8B0-4646-ABB9-8DB5A5BF33B1}" srcOrd="0" destOrd="0" presId="urn:microsoft.com/office/officeart/2005/8/layout/vList2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058660A8-98EF-4C8D-A57C-962BA4E25DC3}" type="presOf" srcId="{7E2EADD6-4041-44A8-8B57-CE7AAC31AC04}" destId="{FFBC07C7-CE82-4170-A8A6-97D20F61AFCC}" srcOrd="0" destOrd="1" presId="urn:microsoft.com/office/officeart/2005/8/layout/vList2"/>
    <dgm:cxn modelId="{C7B39FAA-33F2-451D-A979-50C5C5DA5695}" srcId="{1DD11958-7882-4ADE-B4F4-8AF62D3E04EF}" destId="{7E2EADD6-4041-44A8-8B57-CE7AAC31AC04}" srcOrd="1" destOrd="0" parTransId="{409E8750-9C3E-4BC3-B89D-33CA261D4B66}" sibTransId="{88EC2623-909C-4988-A2EC-2590C0868EDC}"/>
    <dgm:cxn modelId="{8E70BBAC-F0C8-486F-8A6A-7C57DB79A5BD}" srcId="{6C3A30BF-02E7-4135-8111-82D5CB5593CD}" destId="{C5ED51B4-A27D-4294-A75C-919DD304BCDC}" srcOrd="0" destOrd="0" parTransId="{E45ED4ED-3841-4A96-80C4-0D4FFE8737D2}" sibTransId="{D22F55F8-2E83-4BF2-A938-D688068F5BE1}"/>
    <dgm:cxn modelId="{022D71CC-AAC9-4DE3-8C86-7438464590C8}" type="presOf" srcId="{1DD11958-7882-4ADE-B4F4-8AF62D3E04EF}" destId="{DBEF0B6F-3E02-48EA-ACFB-FC1B95FF317A}" srcOrd="0" destOrd="0" presId="urn:microsoft.com/office/officeart/2005/8/layout/vList2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F63494CE-2051-49B5-868E-9C5EEBC64457}" srcId="{FB2FCBDB-1EDF-4E66-977C-4DCC34143052}" destId="{F4994737-F5AC-4947-B7AF-6C0D294F666E}" srcOrd="0" destOrd="0" parTransId="{9EA6F8DE-FF1F-4AD1-9B1E-BE983426EC38}" sibTransId="{760AF872-27CC-403D-913B-5753CC2C575B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A987B2D1-861D-497A-A196-92417056AA27}" type="presOf" srcId="{33740A18-3426-4AAC-890A-8BF35C2920EB}" destId="{FFBC07C7-CE82-4170-A8A6-97D20F61AFCC}" srcOrd="0" destOrd="0" presId="urn:microsoft.com/office/officeart/2005/8/layout/vList2"/>
    <dgm:cxn modelId="{3DBE36E3-E448-4992-BD53-021E17D02714}" type="presOf" srcId="{FB2FCBDB-1EDF-4E66-977C-4DCC34143052}" destId="{B1C9ACE7-57F1-4A73-BC3E-D6EF491D96B7}" srcOrd="0" destOrd="0" presId="urn:microsoft.com/office/officeart/2005/8/layout/vList2"/>
    <dgm:cxn modelId="{6B2C61E3-56BC-4135-BB95-116290B7470C}" type="presOf" srcId="{A626FCCB-513B-4C57-B574-2F86C8ED7CB3}" destId="{4AE36618-AD09-48D6-B3AC-7FDDBBCCD97F}" srcOrd="0" destOrd="0" presId="urn:microsoft.com/office/officeart/2005/8/layout/vList2"/>
    <dgm:cxn modelId="{184F5867-43F0-46D6-AD33-BF2DE9C0BA00}" type="presParOf" srcId="{46B80207-90B1-4E6E-87F6-7818081C7770}" destId="{E241B311-265A-425F-96E3-3B14875E290A}" srcOrd="0" destOrd="0" presId="urn:microsoft.com/office/officeart/2005/8/layout/vList2"/>
    <dgm:cxn modelId="{5A755D61-FA31-483B-BC3D-F88BE125085E}" type="presParOf" srcId="{46B80207-90B1-4E6E-87F6-7818081C7770}" destId="{BD55E28B-52B8-49BB-9325-39203CD0DA76}" srcOrd="1" destOrd="0" presId="urn:microsoft.com/office/officeart/2005/8/layout/vList2"/>
    <dgm:cxn modelId="{B12B34D9-E385-4208-862C-6574D8594462}" type="presParOf" srcId="{46B80207-90B1-4E6E-87F6-7818081C7770}" destId="{5F9D46CD-F1D5-435E-ABFD-B195D113BB34}" srcOrd="2" destOrd="0" presId="urn:microsoft.com/office/officeart/2005/8/layout/vList2"/>
    <dgm:cxn modelId="{D0B6CAC9-661A-4668-93C7-93BD06CA909F}" type="presParOf" srcId="{46B80207-90B1-4E6E-87F6-7818081C7770}" destId="{4AE36618-AD09-48D6-B3AC-7FDDBBCCD97F}" srcOrd="3" destOrd="0" presId="urn:microsoft.com/office/officeart/2005/8/layout/vList2"/>
    <dgm:cxn modelId="{0CFA638F-65A5-4665-A469-E83FA3395CA0}" type="presParOf" srcId="{46B80207-90B1-4E6E-87F6-7818081C7770}" destId="{DBEF0B6F-3E02-48EA-ACFB-FC1B95FF317A}" srcOrd="4" destOrd="0" presId="urn:microsoft.com/office/officeart/2005/8/layout/vList2"/>
    <dgm:cxn modelId="{4E1366E8-450E-4D32-A103-C9F4F5034C60}" type="presParOf" srcId="{46B80207-90B1-4E6E-87F6-7818081C7770}" destId="{FFBC07C7-CE82-4170-A8A6-97D20F61AFCC}" srcOrd="5" destOrd="0" presId="urn:microsoft.com/office/officeart/2005/8/layout/vList2"/>
    <dgm:cxn modelId="{C8252AE2-AFD9-4E67-95DB-0999A1754388}" type="presParOf" srcId="{46B80207-90B1-4E6E-87F6-7818081C7770}" destId="{B1C9ACE7-57F1-4A73-BC3E-D6EF491D96B7}" srcOrd="6" destOrd="0" presId="urn:microsoft.com/office/officeart/2005/8/layout/vList2"/>
    <dgm:cxn modelId="{AD3BC289-8450-4DE5-9476-1E98E220CD7A}" type="presParOf" srcId="{46B80207-90B1-4E6E-87F6-7818081C7770}" destId="{A1FCD91E-64F2-4454-B0E4-0B9D67500CC9}" srcOrd="7" destOrd="0" presId="urn:microsoft.com/office/officeart/2005/8/layout/vList2"/>
    <dgm:cxn modelId="{40C861A2-B3F5-4C0B-A279-B9FA510EE135}" type="presParOf" srcId="{46B80207-90B1-4E6E-87F6-7818081C7770}" destId="{D6FBD6E0-F8B0-4646-ABB9-8DB5A5BF33B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1B311-265A-425F-96E3-3B14875E290A}">
      <dsp:nvSpPr>
        <dsp:cNvPr id="0" name=""/>
        <dsp:cNvSpPr/>
      </dsp:nvSpPr>
      <dsp:spPr>
        <a:xfrm>
          <a:off x="0" y="94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23417" y="32865"/>
        <a:ext cx="10468766" cy="432866"/>
      </dsp:txXfrm>
    </dsp:sp>
    <dsp:sp modelId="{BD55E28B-52B8-49BB-9325-39203CD0DA76}">
      <dsp:nvSpPr>
        <dsp:cNvPr id="0" name=""/>
        <dsp:cNvSpPr/>
      </dsp:nvSpPr>
      <dsp:spPr>
        <a:xfrm>
          <a:off x="0" y="4891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489148"/>
        <a:ext cx="10515600" cy="331200"/>
      </dsp:txXfrm>
    </dsp:sp>
    <dsp:sp modelId="{5F9D46CD-F1D5-435E-ABFD-B195D113BB34}">
      <dsp:nvSpPr>
        <dsp:cNvPr id="0" name=""/>
        <dsp:cNvSpPr/>
      </dsp:nvSpPr>
      <dsp:spPr>
        <a:xfrm>
          <a:off x="0" y="8203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23417" y="843765"/>
        <a:ext cx="10468766" cy="432866"/>
      </dsp:txXfrm>
    </dsp:sp>
    <dsp:sp modelId="{4AE36618-AD09-48D6-B3AC-7FDDBBCCD97F}">
      <dsp:nvSpPr>
        <dsp:cNvPr id="0" name=""/>
        <dsp:cNvSpPr/>
      </dsp:nvSpPr>
      <dsp:spPr>
        <a:xfrm>
          <a:off x="0" y="1300048"/>
          <a:ext cx="10515600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1600" kern="1200" dirty="0">
            <a:solidFill>
              <a:schemeClr val="bg1"/>
            </a:solidFill>
          </a:endParaRPr>
        </a:p>
      </dsp:txBody>
      <dsp:txXfrm>
        <a:off x="0" y="1300048"/>
        <a:ext cx="10515600" cy="331200"/>
      </dsp:txXfrm>
    </dsp:sp>
    <dsp:sp modelId="{DBEF0B6F-3E02-48EA-ACFB-FC1B95FF317A}">
      <dsp:nvSpPr>
        <dsp:cNvPr id="0" name=""/>
        <dsp:cNvSpPr/>
      </dsp:nvSpPr>
      <dsp:spPr>
        <a:xfrm>
          <a:off x="0" y="16312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23417" y="1654665"/>
        <a:ext cx="10468766" cy="432866"/>
      </dsp:txXfrm>
    </dsp:sp>
    <dsp:sp modelId="{FFBC07C7-CE82-4170-A8A6-97D20F61AFCC}">
      <dsp:nvSpPr>
        <dsp:cNvPr id="0" name=""/>
        <dsp:cNvSpPr/>
      </dsp:nvSpPr>
      <dsp:spPr>
        <a:xfrm>
          <a:off x="0" y="211094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Options for Connecting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Practices</a:t>
          </a:r>
        </a:p>
      </dsp:txBody>
      <dsp:txXfrm>
        <a:off x="0" y="2110948"/>
        <a:ext cx="10515600" cy="548550"/>
      </dsp:txXfrm>
    </dsp:sp>
    <dsp:sp modelId="{B1C9ACE7-57F1-4A73-BC3E-D6EF491D96B7}">
      <dsp:nvSpPr>
        <dsp:cNvPr id="0" name=""/>
        <dsp:cNvSpPr/>
      </dsp:nvSpPr>
      <dsp:spPr>
        <a:xfrm>
          <a:off x="0" y="265949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23417" y="2682915"/>
        <a:ext cx="10468766" cy="432866"/>
      </dsp:txXfrm>
    </dsp:sp>
    <dsp:sp modelId="{A1FCD91E-64F2-4454-B0E4-0B9D67500CC9}">
      <dsp:nvSpPr>
        <dsp:cNvPr id="0" name=""/>
        <dsp:cNvSpPr/>
      </dsp:nvSpPr>
      <dsp:spPr>
        <a:xfrm>
          <a:off x="0" y="3139198"/>
          <a:ext cx="10515600" cy="548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Setup of Synapse Link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 dirty="0">
              <a:solidFill>
                <a:schemeClr val="bg1"/>
              </a:solidFill>
            </a:rPr>
            <a:t>Best Practice Example</a:t>
          </a:r>
        </a:p>
      </dsp:txBody>
      <dsp:txXfrm>
        <a:off x="0" y="3139198"/>
        <a:ext cx="10515600" cy="548550"/>
      </dsp:txXfrm>
    </dsp:sp>
    <dsp:sp modelId="{D6FBD6E0-F8B0-4646-ABB9-8DB5A5BF33B1}">
      <dsp:nvSpPr>
        <dsp:cNvPr id="0" name=""/>
        <dsp:cNvSpPr/>
      </dsp:nvSpPr>
      <dsp:spPr>
        <a:xfrm>
          <a:off x="0" y="3687748"/>
          <a:ext cx="10515600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Resources</a:t>
          </a:r>
        </a:p>
      </dsp:txBody>
      <dsp:txXfrm>
        <a:off x="23417" y="3711165"/>
        <a:ext cx="10468766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3/7/2022 12:24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3/7/2022 12:24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3/7/2022 1:11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3/7/2022 12:24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3/7/2022 12:24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3/7/2022 12:24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3/7/2022 12:24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3/7/2022 12:24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3/7/2022 12:24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7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4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3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6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4"/>
            <a:ext cx="7409199" cy="3268520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Dynamics 365/Power Apps 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+ Power BI</a:t>
            </a: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</a:p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0" y="1371600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79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4487BAAA-EBD5-4B2A-83BF-3473026D9D6C}"/>
              </a:ext>
            </a:extLst>
          </p:cNvPr>
          <p:cNvSpPr/>
          <p:nvPr/>
        </p:nvSpPr>
        <p:spPr bwMode="auto">
          <a:xfrm>
            <a:off x="1358732" y="2666830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AFCC9E62-11C7-4386-B82B-CB5F1473D5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14D0CF4-C546-1240-AE4C-287BFF7DBC8B}"/>
              </a:ext>
            </a:extLst>
          </p:cNvPr>
          <p:cNvSpPr>
            <a:spLocks noGrp="1"/>
          </p:cNvSpPr>
          <p:nvPr/>
        </p:nvSpPr>
        <p:spPr>
          <a:xfrm>
            <a:off x="389626" y="785681"/>
            <a:ext cx="11336039" cy="4431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7B8C3B-28BA-E242-AFD9-9A7FEA850A98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73EFE7-D842-7D47-8DC5-7A44F951A55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7FEC33-DA3D-6D48-AFFA-0CB0D8C66959}"/>
              </a:ext>
            </a:extLst>
          </p:cNvPr>
          <p:cNvSpPr/>
          <p:nvPr/>
        </p:nvSpPr>
        <p:spPr bwMode="auto">
          <a:xfrm>
            <a:off x="8767061" y="2557771"/>
            <a:ext cx="2476829" cy="1060704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1F3E8-7F70-AF4D-AC0E-C8B9952A3289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1" name="TextBox 226">
            <a:extLst>
              <a:ext uri="{FF2B5EF4-FFF2-40B4-BE49-F238E27FC236}">
                <a16:creationId xmlns:a16="http://schemas.microsoft.com/office/drawing/2014/main" id="{C9DA448B-DF6F-4E48-A170-19973989D6D8}"/>
              </a:ext>
            </a:extLst>
          </p:cNvPr>
          <p:cNvSpPr txBox="1"/>
          <p:nvPr/>
        </p:nvSpPr>
        <p:spPr>
          <a:xfrm>
            <a:off x="5870875" y="4469607"/>
            <a:ext cx="1698318" cy="3324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33" name="TextBox 238">
            <a:extLst>
              <a:ext uri="{FF2B5EF4-FFF2-40B4-BE49-F238E27FC236}">
                <a16:creationId xmlns:a16="http://schemas.microsoft.com/office/drawing/2014/main" id="{6D42699F-1851-3647-A2EA-9691E4E22FF4}"/>
              </a:ext>
            </a:extLst>
          </p:cNvPr>
          <p:cNvSpPr txBox="1"/>
          <p:nvPr/>
        </p:nvSpPr>
        <p:spPr>
          <a:xfrm>
            <a:off x="10214468" y="3036955"/>
            <a:ext cx="608201" cy="1661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5156D0-FD4B-C345-9B2E-366CF013C554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</p:grpSpPr>
        <p:sp>
          <p:nvSpPr>
            <p:cNvPr id="47" name="Freeform 21">
              <a:extLst>
                <a:ext uri="{FF2B5EF4-FFF2-40B4-BE49-F238E27FC236}">
                  <a16:creationId xmlns:a16="http://schemas.microsoft.com/office/drawing/2014/main" id="{139090DE-CB8D-264B-B00C-A12509937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22">
              <a:extLst>
                <a:ext uri="{FF2B5EF4-FFF2-40B4-BE49-F238E27FC236}">
                  <a16:creationId xmlns:a16="http://schemas.microsoft.com/office/drawing/2014/main" id="{2D1D40F3-8B26-C543-8EB0-731414771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23">
              <a:extLst>
                <a:ext uri="{FF2B5EF4-FFF2-40B4-BE49-F238E27FC236}">
                  <a16:creationId xmlns:a16="http://schemas.microsoft.com/office/drawing/2014/main" id="{6A8D3F2A-A9FC-F34D-A657-295CFC797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24">
              <a:extLst>
                <a:ext uri="{FF2B5EF4-FFF2-40B4-BE49-F238E27FC236}">
                  <a16:creationId xmlns:a16="http://schemas.microsoft.com/office/drawing/2014/main" id="{96932B6C-B4AE-A34E-8B99-313A072A4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07B6F061-AFD5-564E-AF4F-99108C2C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3F759519-BA14-524C-83CD-24AC3BE8C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27">
              <a:extLst>
                <a:ext uri="{FF2B5EF4-FFF2-40B4-BE49-F238E27FC236}">
                  <a16:creationId xmlns:a16="http://schemas.microsoft.com/office/drawing/2014/main" id="{132F2861-8291-CB40-8BA1-3E17F290A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28">
              <a:extLst>
                <a:ext uri="{FF2B5EF4-FFF2-40B4-BE49-F238E27FC236}">
                  <a16:creationId xmlns:a16="http://schemas.microsoft.com/office/drawing/2014/main" id="{4A1AAD7F-A7D9-E047-974A-6E98CBBD1F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F668A738-0489-704B-9CCA-5A8885700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AA9A6CFF-2D29-9F4E-BC32-FF0C79003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00C883C-CF57-7845-9138-E239587C3E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B75EBDFA-76F5-B443-ACA4-7350E74E87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33">
              <a:extLst>
                <a:ext uri="{FF2B5EF4-FFF2-40B4-BE49-F238E27FC236}">
                  <a16:creationId xmlns:a16="http://schemas.microsoft.com/office/drawing/2014/main" id="{4D9A1FBD-AD80-194D-9242-8F5643192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34">
              <a:extLst>
                <a:ext uri="{FF2B5EF4-FFF2-40B4-BE49-F238E27FC236}">
                  <a16:creationId xmlns:a16="http://schemas.microsoft.com/office/drawing/2014/main" id="{8E4AD65D-A947-C240-998F-37618C6D5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35">
              <a:extLst>
                <a:ext uri="{FF2B5EF4-FFF2-40B4-BE49-F238E27FC236}">
                  <a16:creationId xmlns:a16="http://schemas.microsoft.com/office/drawing/2014/main" id="{4D2CEE8A-AF30-A649-9831-EC2D3DC06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36">
              <a:extLst>
                <a:ext uri="{FF2B5EF4-FFF2-40B4-BE49-F238E27FC236}">
                  <a16:creationId xmlns:a16="http://schemas.microsoft.com/office/drawing/2014/main" id="{178CB077-5289-E043-90D7-AA00C170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37">
              <a:extLst>
                <a:ext uri="{FF2B5EF4-FFF2-40B4-BE49-F238E27FC236}">
                  <a16:creationId xmlns:a16="http://schemas.microsoft.com/office/drawing/2014/main" id="{A995B0FC-F9AF-B34F-9676-139CB11B9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8">
              <a:extLst>
                <a:ext uri="{FF2B5EF4-FFF2-40B4-BE49-F238E27FC236}">
                  <a16:creationId xmlns:a16="http://schemas.microsoft.com/office/drawing/2014/main" id="{F18A5F55-1538-6D46-B577-4DAB4241F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TextBox 320">
            <a:extLst>
              <a:ext uri="{FF2B5EF4-FFF2-40B4-BE49-F238E27FC236}">
                <a16:creationId xmlns:a16="http://schemas.microsoft.com/office/drawing/2014/main" id="{9B326211-6906-554C-ABEA-4BF515FDB45A}"/>
              </a:ext>
            </a:extLst>
          </p:cNvPr>
          <p:cNvSpPr txBox="1"/>
          <p:nvPr/>
        </p:nvSpPr>
        <p:spPr>
          <a:xfrm>
            <a:off x="2346416" y="3075949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43" name="TextBox 109">
            <a:extLst>
              <a:ext uri="{FF2B5EF4-FFF2-40B4-BE49-F238E27FC236}">
                <a16:creationId xmlns:a16="http://schemas.microsoft.com/office/drawing/2014/main" id="{7AD1FAFA-60B8-6643-A59F-123AD65B0340}"/>
              </a:ext>
            </a:extLst>
          </p:cNvPr>
          <p:cNvSpPr txBox="1"/>
          <p:nvPr/>
        </p:nvSpPr>
        <p:spPr>
          <a:xfrm>
            <a:off x="5054376" y="2232920"/>
            <a:ext cx="1152879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117" name="Cylinder 116">
            <a:extLst>
              <a:ext uri="{FF2B5EF4-FFF2-40B4-BE49-F238E27FC236}">
                <a16:creationId xmlns:a16="http://schemas.microsoft.com/office/drawing/2014/main" id="{060E1046-9747-417B-85B0-F73548216B7B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119" name="Cylinder 118">
            <a:extLst>
              <a:ext uri="{FF2B5EF4-FFF2-40B4-BE49-F238E27FC236}">
                <a16:creationId xmlns:a16="http://schemas.microsoft.com/office/drawing/2014/main" id="{D2E1AD42-2FC9-42B3-A58F-7D3FCA2C831F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121" name="Connector: Elbow 120">
            <a:extLst>
              <a:ext uri="{FF2B5EF4-FFF2-40B4-BE49-F238E27FC236}">
                <a16:creationId xmlns:a16="http://schemas.microsoft.com/office/drawing/2014/main" id="{FDF15AF6-D7AB-4819-BFF1-ACEF4D5121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4BA3483D-EE04-4773-80FC-BA20470F33CC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2E8F333-C0EA-4442-9BCA-818ABA49D6FE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76A70A9-1013-4232-B1F8-0F4816319114}"/>
              </a:ext>
            </a:extLst>
          </p:cNvPr>
          <p:cNvCxnSpPr>
            <a:cxnSpLocks/>
          </p:cNvCxnSpPr>
          <p:nvPr/>
        </p:nvCxnSpPr>
        <p:spPr>
          <a:xfrm>
            <a:off x="7889266" y="3176904"/>
            <a:ext cx="138655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3E460B4-31F7-48DA-A589-44F550F33382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itle 136">
            <a:extLst>
              <a:ext uri="{FF2B5EF4-FFF2-40B4-BE49-F238E27FC236}">
                <a16:creationId xmlns:a16="http://schemas.microsoft.com/office/drawing/2014/main" id="{28E5A367-B859-45AA-AC6E-46BFB9A59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Data Export Service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524C427-7475-419F-A7DD-C978B500EB19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aphic 8">
            <a:extLst>
              <a:ext uri="{FF2B5EF4-FFF2-40B4-BE49-F238E27FC236}">
                <a16:creationId xmlns:a16="http://schemas.microsoft.com/office/drawing/2014/main" id="{FFB64259-E6CE-4CC9-A3A9-F1D10990242C}"/>
              </a:ext>
            </a:extLst>
          </p:cNvPr>
          <p:cNvGrpSpPr/>
          <p:nvPr/>
        </p:nvGrpSpPr>
        <p:grpSpPr>
          <a:xfrm>
            <a:off x="1534629" y="2953882"/>
            <a:ext cx="736133" cy="564832"/>
            <a:chOff x="1534629" y="2953882"/>
            <a:chExt cx="736133" cy="56483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72E9B27-A003-4FAA-A8E8-0531DC8C5204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9A983451-E25F-4905-BD76-977ABD040116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89610B07-869E-4AF2-B093-7F89566871D7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E56644E-0B11-4EBC-A71A-2AC3EDF5AB7E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0EF370-9F19-4E96-9827-7044D6983BC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2264A-4A6D-4BB2-BDF2-CC6590218704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aphic 148">
            <a:extLst>
              <a:ext uri="{FF2B5EF4-FFF2-40B4-BE49-F238E27FC236}">
                <a16:creationId xmlns:a16="http://schemas.microsoft.com/office/drawing/2014/main" id="{DE0FD629-B72D-4F7B-A071-E0C03E85CB96}"/>
              </a:ext>
            </a:extLst>
          </p:cNvPr>
          <p:cNvGrpSpPr/>
          <p:nvPr/>
        </p:nvGrpSpPr>
        <p:grpSpPr>
          <a:xfrm>
            <a:off x="9459947" y="2751678"/>
            <a:ext cx="563503" cy="766990"/>
            <a:chOff x="9459947" y="2751678"/>
            <a:chExt cx="563503" cy="76699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92935FC-B65A-47A2-BAA8-F040DC322D2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41B9388-C758-462E-ADC5-63C993F4B0A8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23648CC-91C3-4E37-845D-E920837AA6F1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15FD544-5FCA-4320-86D5-61B016F84923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132B18-D081-48D4-93BD-401022AED5C2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aphic 122">
            <a:extLst>
              <a:ext uri="{FF2B5EF4-FFF2-40B4-BE49-F238E27FC236}">
                <a16:creationId xmlns:a16="http://schemas.microsoft.com/office/drawing/2014/main" id="{37914E78-E456-44F3-96FC-A192C9F69A12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6D5D390-7831-4012-ABB4-38861D8714B5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510948-6E36-4E59-83B4-11E6CD021591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F155226-B8D0-4700-89B6-80109A07E022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2FA5BA-0E49-4376-B445-6FD13C20E5A0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6F24F29-78BC-483E-B079-C37AC2F151D4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B628ADF-D12D-44BB-8841-49F7C7FC3FC0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88654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Power Apps Administration Page</a:t>
            </a:r>
          </a:p>
          <a:p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Storage account and Synapse workspace:</a:t>
            </a:r>
          </a:p>
          <a:p>
            <a:r>
              <a:rPr lang="en-US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effectively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dirty="0"/>
              <a:t>The auto-created views only return the numeric value associated with ‘Choice’ fields.</a:t>
            </a:r>
          </a:p>
          <a:p>
            <a:r>
              <a:rPr lang="en-US" dirty="0"/>
              <a:t>The corresponding text values are in </a:t>
            </a:r>
            <a:r>
              <a:rPr lang="en-US" dirty="0" err="1"/>
              <a:t>json</a:t>
            </a:r>
            <a:r>
              <a:rPr lang="en-US" dirty="0"/>
              <a:t> metadata files in the export. </a:t>
            </a:r>
          </a:p>
          <a:p>
            <a:r>
              <a:rPr lang="en-US" dirty="0"/>
              <a:t>An easy approach is to create a ‘</a:t>
            </a:r>
            <a:r>
              <a:rPr lang="en-US" dirty="0" err="1"/>
              <a:t>stringmap</a:t>
            </a:r>
            <a:r>
              <a:rPr lang="en-US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000" dirty="0"/>
              <a:t>Remove unneeded records and columns.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Use the </a:t>
            </a:r>
            <a:r>
              <a:rPr lang="en-US" sz="2000" dirty="0" err="1"/>
              <a:t>stringmap</a:t>
            </a:r>
            <a:r>
              <a:rPr lang="en-US" sz="20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66278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0" y="-13924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1bbW/bOBL+K4KAoruA98AXiaT6rU3bu8M2bS/pbnFY5MOQHMdqZEmQ5KS5ov/9RpKbNI5tuU4cd3ebD4FFUsPhcGYePiT1KfRpXWZw+RqmGD4JnxXF2RSqs0CGozC/WcZRSx7Hcsx4xJRDtMxSq6Js0iKvwyefwgaqU2x+T+sZZK1AKvzjZBRClr2F0/ZpDFmNo7DEqi5yyNL/Yd+Yqppqhp9HIX4ss6KCVuRxAw22Ys+pOT2TKvwfrV7gmvQcj9E1fekRlkXVzJ+9A2UANChN+klmtBf0Tt3XdmoOt2877RQ7KPIG0pwUaMswih1oPk6MSDTTTMpYteXjNGvmTezli49lReMma1yWrfme+nPIHfqwG1yFdT+WT+FBkc2m3a8XN8qPi1nl8AjHXVXepM0liXlTtkrPcnoKXhYVOqib4Kn/MKubKeZN+JmM97YqyLRd81VNJsXFQYVkWB8+YZ9PqKRO89NsPg/XA3/XK19nqcOqnWX7gezVDXGKNMvtj1Mkw7Qv0WDLvusU62uD3Pz1+5dZFKPwZVVMu9fmbjemHjYe6SjslSP1R+H7CVbYiaKp8mlzZdtpCVVaLz79mubtwEfhKxw3G09C/9DpuaGZj9LTSSf/Vdr0NiIDQDZrhbDn1IT+Trp/o9BDA0tsmM/I0KmjKKg6Sdj51RqJo3BaeBxo+vi4m+7HVyp8CSca1IevYqRrX88N++B+etINR8vE8lgLrZhE6w0Ixtq+1nosdGN4Nmsa0vJrv+1ERmPnImXHsUXA2AiPib2jSCms07FiInEGmDAMvRsUmU4pId6Wpf1YC6uctNo4JkioUndUz6HmwuhYWkCtjDI+FoMiG/zY2OLjEvtxNFZyRjaMBHCUXsJgBjygdHNakC9TT3dLguQ4fuZuOdFbqMhvgnlt0CWV28lu9IAKrdfkbml3Rb7YJPif0xu+uMh3F/7fNEN9mMeRjcfasUgTFnPrBY/59h4quQSdMKaYE6g4S6QYDsd6AuWScMTE6MRQPFJQMy0pV3j9gN7+1LliRlZ7h1WVNkV1uWjVmxW79/ZBhebTvE6vv7Dvb2OePgS8d7QABesdNyoSwvLkIR3tL5JWR8Nr7kOEelbhpnocQ4Z18Lx1ugVVjvAc8xkG7+n170OTNyXmwU//oUBKxyn6n7eJvTI9L5p3YLOFZEgPlcfq2WXnf8/T6gv34qMF7XfoeK1Vd9/1Qp8nK5LEUXGxc3gc7WZMfcrhWka0MmTMc2SxsIz47+qUM98KeNlVKsMsmLETzEeEs5GJMCJ/WZoFNuN/xSr+9+Yi77BgmPH9e8FK3zA7V/SuWLTcIeS0Tq+uLDe6Boc/lqPMwYR4ZvAerX3cvbCi2QvKCsHBBM7Stc0OUzcBzIJfi3PI6rPLtY3fTtIsLYNjhHa3Zr1cqFxwhKczqukannSIeH87FP28rbfmQwDJoE5d4fcEKG0a/05UWY5tgyCSpTkeN+DO0PeTdVBMbUHOXjUboopYTO07GtrK7D53wMs77n9sEgWtOed7sNcr2XCSet/5QRuTamwUE55FwkfScBOxYUazflMAwTNA5Mwow7lWxiQwKHLFngXqOCYJFgBEIiAhYcO7NCtkeXR+DDFyieiMVyD11nspUpnEAo8RJTivtPRGbghwPhGRiQ04pxhzkWEA/BrgjjCD1meet9vTd0a4A/LV3MNmIPcMmwvEJb54R5zrhtKWvSouKCCJxfj2hbb4uIQlctuap97frnhdXHQTMAqfTlsyFD75hZM53qVT/I3GS7Zp6xYefyvL++91faf3jHdXs7jKsF/nUP6g2fwgK2oMHu0BcFcZ5b8IVXBY5M1kG3g5K9PbwQ5Ay1hrwXLFnXCSe5YMEuh9I+kGXrCt8dt9kQVdnmWQn92bwZkVJk6YwQQZGBvzWGyd9RGFYcpyzuPYOO6lQ9x+8h7AZH9Wer90JpNxLJWVxkvOmIis02ZN6NzASQvCgnY60W3w6cRLxXaNk8FP8xEHb/Kf9wqa13oEO8VPEf198PPm7G5g8P3h6o3MEXxRYn8ou5Hpijy4Z/TdGYlbm5mvjo0fhVd7+TEwZ5AZGSnmE4MmkYOItOLgRxnBLMaAkTNGayakGOZHK2R5xWxsEu0SK2OLXolo6wMp4N76yBNpY9pCrOOI+W1l6fZIy8U20uAj460hkjkoa+WxG0aGVgNeOSmJXAoW6Z4FboAiCYsjyx0tIBiLOMNEx2rVduJ+T6/4Lk/VFrXprj8FRdXuCp+nlMu+o4XIw5433kpmbeF2h4vkjhn6QygXk9h9bwMNqt7vwktjIiWAgZARc5GI6Xlw6fvj4O87CIO/y8Hf3k6/+gCh6FBonBTGRozCgzj+8OWQkmjmazhPT4HS+BJETjgy7oiyCseY0YlKokGZdn4Ldo1ck3AfC/RMC2Yi+i+Qb4iBgnjvmCllxzqJjOYmieIfTOq+OY36QaS+mUj9CUjL3llf8Avpdhg8ak9089N9I9SmxHQQFC6oZTWGLPuWs7s7Xsu4NyfZ9dnenZTrsS1xxLysRqu8jSwQZ9Lxhnixk+sWLc/e21WLlu7M6s0uWbQrnh1cW1iyz3Cl1cMmyGWadPFO+uw9vwwQwWEONstzzB46nQyadLcJY7D77muQ0eJnR/+silnZaRFzJcYgjfbSOWQCEtktWtP6X/1dgf7jqnbJzJ22mjnrHFdOxUyhW9JyFLpJmvmqX8/FGnWMLIpVLDj3hl5Uy8R3pBWp1gtGaUtzZ4WH/ruM220/L7/FW8yaugSHbyHHJbd5yW8h9+jnv1fd6O06+epTmv8DyBSvYsw2AAA=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lastRefreshTime" value="&quot;3/6/22, 7:05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  <we:property name="isFooterCollapsed" value="true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2723</Words>
  <TotalTime>0</TotalTime>
  <Application>Microsoft Office PowerPoint</Application>
  <Template/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modified xsi:type="dcterms:W3CDTF">2022-03-07T13:11:47Z</dcterms:modified>
  <dc:description/>
  <cp:keywords/>
  <dc:subject/>
  <dc:title>Dynamics 365/Power Apps  + Power BI</dc:title>
  <cp:lastModifiedBy/>
  <dcterms:created xsi:type="dcterms:W3CDTF">2021-11-18T22:14:50Z</dcterms:created>
  <cp:revision>2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Theme:45</vt:lpwstr>
  </property>
  <property fmtid="{D5CDD505-2E9C-101B-9397-08002B2CF9AE}" pid="3" name="ClassificationContentMarkingFooterText">
    <vt:lpwstr>Classified as Microsoft Confidential</vt:lpwstr>
  </property>
</Properties>
</file>